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0C6D2E24-854B-4C0F-B9BB-DC74E624BDA9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B38915-F176-4F26-AC1F-F01CC24EBBC1}" type="pres">
      <dgm:prSet presAssocID="{BA038E99-8B61-4C73-8BC1-70FF7499F26E}" presName="hierRoot1" presStyleCnt="0"/>
      <dgm:spPr/>
    </dgm:pt>
    <dgm:pt modelId="{4C7C45D6-7D95-4593-8630-88373748DACB}" type="pres">
      <dgm:prSet presAssocID="{BA038E99-8B61-4C73-8BC1-70FF7499F26E}" presName="composite" presStyleCnt="0"/>
      <dgm:spPr/>
    </dgm:pt>
    <dgm:pt modelId="{F819A4E0-A7B7-4041-BE69-3F8015C77E5E}" type="pres">
      <dgm:prSet presAssocID="{BA038E99-8B61-4C73-8BC1-70FF7499F26E}" presName="background" presStyleLbl="node0" presStyleIdx="0" presStyleCnt="4"/>
      <dgm:spPr/>
    </dgm:pt>
    <dgm:pt modelId="{6185F30A-DD8B-4E66-B195-ADFB4C544F17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F0D4CED6-51E6-403C-B504-4BACD9F45D41}" type="pres">
      <dgm:prSet presAssocID="{BA038E99-8B61-4C73-8BC1-70FF7499F26E}" presName="hierChild2" presStyleCnt="0"/>
      <dgm:spPr/>
    </dgm:pt>
    <dgm:pt modelId="{227B4262-EBBA-4219-B35D-3F1A99439CF9}" type="pres">
      <dgm:prSet presAssocID="{943DB874-14B7-4BF7-94FF-4ED3B42468DC}" presName="hierRoot1" presStyleCnt="0"/>
      <dgm:spPr/>
    </dgm:pt>
    <dgm:pt modelId="{F255C168-3AD5-43B5-A484-ABCF35D3EE42}" type="pres">
      <dgm:prSet presAssocID="{943DB874-14B7-4BF7-94FF-4ED3B42468DC}" presName="composite" presStyleCnt="0"/>
      <dgm:spPr/>
    </dgm:pt>
    <dgm:pt modelId="{E70C6F00-5542-4F4A-B37F-F890CE6E060F}" type="pres">
      <dgm:prSet presAssocID="{943DB874-14B7-4BF7-94FF-4ED3B42468DC}" presName="background" presStyleLbl="node0" presStyleIdx="1" presStyleCnt="4"/>
      <dgm:spPr/>
    </dgm:pt>
    <dgm:pt modelId="{0606B11E-D41E-4611-9377-79E63CEC2018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26AA6E73-20F9-4B81-A80A-A525B97E3C45}" type="pres">
      <dgm:prSet presAssocID="{943DB874-14B7-4BF7-94FF-4ED3B42468DC}" presName="hierChild2" presStyleCnt="0"/>
      <dgm:spPr/>
    </dgm:pt>
    <dgm:pt modelId="{04D007B2-0619-4FC7-9E14-019480C9C460}" type="pres">
      <dgm:prSet presAssocID="{15BE7625-EF38-4C2B-B542-1C21475AAC80}" presName="hierRoot1" presStyleCnt="0"/>
      <dgm:spPr/>
    </dgm:pt>
    <dgm:pt modelId="{D75A851E-8462-4486-8FB4-C14C66AC6726}" type="pres">
      <dgm:prSet presAssocID="{15BE7625-EF38-4C2B-B542-1C21475AAC80}" presName="composite" presStyleCnt="0"/>
      <dgm:spPr/>
    </dgm:pt>
    <dgm:pt modelId="{A8563AFD-2EED-40D2-AB6B-C12746065A07}" type="pres">
      <dgm:prSet presAssocID="{15BE7625-EF38-4C2B-B542-1C21475AAC80}" presName="background" presStyleLbl="node0" presStyleIdx="2" presStyleCnt="4"/>
      <dgm:spPr/>
    </dgm:pt>
    <dgm:pt modelId="{184534AD-FEC6-4A01-8901-24C6CC036BB4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A94E8831-6E7D-44DE-87DE-6F281B93F897}" type="pres">
      <dgm:prSet presAssocID="{15BE7625-EF38-4C2B-B542-1C21475AAC80}" presName="hierChild2" presStyleCnt="0"/>
      <dgm:spPr/>
    </dgm:pt>
    <dgm:pt modelId="{C8FEC91F-1B52-4857-B870-C6FCCA972B03}" type="pres">
      <dgm:prSet presAssocID="{E0D0A230-7E06-4AC3-8BF5-7B7A25618CF5}" presName="hierRoot1" presStyleCnt="0"/>
      <dgm:spPr/>
    </dgm:pt>
    <dgm:pt modelId="{A4F7E4FE-AE11-4F09-A05E-D0E119DEF858}" type="pres">
      <dgm:prSet presAssocID="{E0D0A230-7E06-4AC3-8BF5-7B7A25618CF5}" presName="composite" presStyleCnt="0"/>
      <dgm:spPr/>
    </dgm:pt>
    <dgm:pt modelId="{644E1A13-961B-4734-8B39-44FA4A54B41A}" type="pres">
      <dgm:prSet presAssocID="{E0D0A230-7E06-4AC3-8BF5-7B7A25618CF5}" presName="background" presStyleLbl="node0" presStyleIdx="3" presStyleCnt="4"/>
      <dgm:spPr/>
    </dgm:pt>
    <dgm:pt modelId="{FCAE55EC-E979-409A-A871-CCF8FB9D7B2B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148CF03C-2504-4E8B-BDFF-E53B6D5D11F5}" type="pres">
      <dgm:prSet presAssocID="{E0D0A230-7E06-4AC3-8BF5-7B7A25618CF5}" presName="hierChild2" presStyleCnt="0"/>
      <dgm:spPr/>
    </dgm:pt>
  </dgm:ptLst>
  <dgm:cxnLst>
    <dgm:cxn modelId="{0CFD8A16-1376-4B72-A050-1FECDBF19D06}" type="presOf" srcId="{E0D0A230-7E06-4AC3-8BF5-7B7A25618CF5}" destId="{FCAE55EC-E979-409A-A871-CCF8FB9D7B2B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FF73126C-926F-41A2-9B83-B73F3861D444}" type="presOf" srcId="{943DB874-14B7-4BF7-94FF-4ED3B42468DC}" destId="{0606B11E-D41E-4611-9377-79E63CEC2018}" srcOrd="0" destOrd="0" presId="urn:microsoft.com/office/officeart/2005/8/layout/hierarchy1"/>
    <dgm:cxn modelId="{6F1C5E50-D53E-413C-B48F-C763348F2E2C}" type="presOf" srcId="{99AD40E5-B21D-4F51-AAEE-7BA53CA52E07}" destId="{0C6D2E24-854B-4C0F-B9BB-DC74E624BDA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8BB94EB0-F1FB-4791-B477-4D44FD11F60B}" type="presOf" srcId="{15BE7625-EF38-4C2B-B542-1C21475AAC80}" destId="{184534AD-FEC6-4A01-8901-24C6CC036BB4}" srcOrd="0" destOrd="0" presId="urn:microsoft.com/office/officeart/2005/8/layout/hierarchy1"/>
    <dgm:cxn modelId="{C27DF1B0-F8D6-45A6-8382-7D894087315B}" type="presOf" srcId="{BA038E99-8B61-4C73-8BC1-70FF7499F26E}" destId="{6185F30A-DD8B-4E66-B195-ADFB4C544F17}" srcOrd="0" destOrd="0" presId="urn:microsoft.com/office/officeart/2005/8/layout/hierarchy1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D044C29C-F219-45D4-90CD-AF38CD7AD72B}" type="presParOf" srcId="{0C6D2E24-854B-4C0F-B9BB-DC74E624BDA9}" destId="{7EB38915-F176-4F26-AC1F-F01CC24EBBC1}" srcOrd="0" destOrd="0" presId="urn:microsoft.com/office/officeart/2005/8/layout/hierarchy1"/>
    <dgm:cxn modelId="{87A4189B-0AA5-4A8A-A892-897B7CFD801E}" type="presParOf" srcId="{7EB38915-F176-4F26-AC1F-F01CC24EBBC1}" destId="{4C7C45D6-7D95-4593-8630-88373748DACB}" srcOrd="0" destOrd="0" presId="urn:microsoft.com/office/officeart/2005/8/layout/hierarchy1"/>
    <dgm:cxn modelId="{DF9DE6C4-B18F-4D93-96F2-09789FD8DA47}" type="presParOf" srcId="{4C7C45D6-7D95-4593-8630-88373748DACB}" destId="{F819A4E0-A7B7-4041-BE69-3F8015C77E5E}" srcOrd="0" destOrd="0" presId="urn:microsoft.com/office/officeart/2005/8/layout/hierarchy1"/>
    <dgm:cxn modelId="{E1761D72-0016-45F1-A142-65BF3DE55E84}" type="presParOf" srcId="{4C7C45D6-7D95-4593-8630-88373748DACB}" destId="{6185F30A-DD8B-4E66-B195-ADFB4C544F17}" srcOrd="1" destOrd="0" presId="urn:microsoft.com/office/officeart/2005/8/layout/hierarchy1"/>
    <dgm:cxn modelId="{F40B0F16-8678-4118-A8F4-8C249965D0AC}" type="presParOf" srcId="{7EB38915-F176-4F26-AC1F-F01CC24EBBC1}" destId="{F0D4CED6-51E6-403C-B504-4BACD9F45D41}" srcOrd="1" destOrd="0" presId="urn:microsoft.com/office/officeart/2005/8/layout/hierarchy1"/>
    <dgm:cxn modelId="{776A05CB-C354-468B-B85B-D428640E84A4}" type="presParOf" srcId="{0C6D2E24-854B-4C0F-B9BB-DC74E624BDA9}" destId="{227B4262-EBBA-4219-B35D-3F1A99439CF9}" srcOrd="1" destOrd="0" presId="urn:microsoft.com/office/officeart/2005/8/layout/hierarchy1"/>
    <dgm:cxn modelId="{23545102-A522-428B-8979-390653B3C3BD}" type="presParOf" srcId="{227B4262-EBBA-4219-B35D-3F1A99439CF9}" destId="{F255C168-3AD5-43B5-A484-ABCF35D3EE42}" srcOrd="0" destOrd="0" presId="urn:microsoft.com/office/officeart/2005/8/layout/hierarchy1"/>
    <dgm:cxn modelId="{724D3F9D-CA66-4456-BC39-706DB4A33B81}" type="presParOf" srcId="{F255C168-3AD5-43B5-A484-ABCF35D3EE42}" destId="{E70C6F00-5542-4F4A-B37F-F890CE6E060F}" srcOrd="0" destOrd="0" presId="urn:microsoft.com/office/officeart/2005/8/layout/hierarchy1"/>
    <dgm:cxn modelId="{21978D51-9799-4132-856B-A9C18D1E57BB}" type="presParOf" srcId="{F255C168-3AD5-43B5-A484-ABCF35D3EE42}" destId="{0606B11E-D41E-4611-9377-79E63CEC2018}" srcOrd="1" destOrd="0" presId="urn:microsoft.com/office/officeart/2005/8/layout/hierarchy1"/>
    <dgm:cxn modelId="{A22C16F1-D8F7-43BE-ACE7-7D6E5E5418B0}" type="presParOf" srcId="{227B4262-EBBA-4219-B35D-3F1A99439CF9}" destId="{26AA6E73-20F9-4B81-A80A-A525B97E3C45}" srcOrd="1" destOrd="0" presId="urn:microsoft.com/office/officeart/2005/8/layout/hierarchy1"/>
    <dgm:cxn modelId="{1AA04CBC-2FAB-4B6D-9A85-8FD49F5B9A0D}" type="presParOf" srcId="{0C6D2E24-854B-4C0F-B9BB-DC74E624BDA9}" destId="{04D007B2-0619-4FC7-9E14-019480C9C460}" srcOrd="2" destOrd="0" presId="urn:microsoft.com/office/officeart/2005/8/layout/hierarchy1"/>
    <dgm:cxn modelId="{DFD3E0B9-2C0E-4C6D-AA07-33C7EA44F76E}" type="presParOf" srcId="{04D007B2-0619-4FC7-9E14-019480C9C460}" destId="{D75A851E-8462-4486-8FB4-C14C66AC6726}" srcOrd="0" destOrd="0" presId="urn:microsoft.com/office/officeart/2005/8/layout/hierarchy1"/>
    <dgm:cxn modelId="{D53E958C-369B-4A63-BDF1-1BF1C70FE196}" type="presParOf" srcId="{D75A851E-8462-4486-8FB4-C14C66AC6726}" destId="{A8563AFD-2EED-40D2-AB6B-C12746065A07}" srcOrd="0" destOrd="0" presId="urn:microsoft.com/office/officeart/2005/8/layout/hierarchy1"/>
    <dgm:cxn modelId="{855B86D8-16FF-4E17-9755-2590CE12E46C}" type="presParOf" srcId="{D75A851E-8462-4486-8FB4-C14C66AC6726}" destId="{184534AD-FEC6-4A01-8901-24C6CC036BB4}" srcOrd="1" destOrd="0" presId="urn:microsoft.com/office/officeart/2005/8/layout/hierarchy1"/>
    <dgm:cxn modelId="{1A558481-37DE-4187-88FB-D10FE4320DEC}" type="presParOf" srcId="{04D007B2-0619-4FC7-9E14-019480C9C460}" destId="{A94E8831-6E7D-44DE-87DE-6F281B93F897}" srcOrd="1" destOrd="0" presId="urn:microsoft.com/office/officeart/2005/8/layout/hierarchy1"/>
    <dgm:cxn modelId="{693EE979-E85A-4224-AD13-B235EEFAB4A7}" type="presParOf" srcId="{0C6D2E24-854B-4C0F-B9BB-DC74E624BDA9}" destId="{C8FEC91F-1B52-4857-B870-C6FCCA972B03}" srcOrd="3" destOrd="0" presId="urn:microsoft.com/office/officeart/2005/8/layout/hierarchy1"/>
    <dgm:cxn modelId="{BB3DB223-16AC-4D56-A0E5-31D6B7A8384B}" type="presParOf" srcId="{C8FEC91F-1B52-4857-B870-C6FCCA972B03}" destId="{A4F7E4FE-AE11-4F09-A05E-D0E119DEF858}" srcOrd="0" destOrd="0" presId="urn:microsoft.com/office/officeart/2005/8/layout/hierarchy1"/>
    <dgm:cxn modelId="{6BDF402A-C50D-460A-AB30-BD55A6389684}" type="presParOf" srcId="{A4F7E4FE-AE11-4F09-A05E-D0E119DEF858}" destId="{644E1A13-961B-4734-8B39-44FA4A54B41A}" srcOrd="0" destOrd="0" presId="urn:microsoft.com/office/officeart/2005/8/layout/hierarchy1"/>
    <dgm:cxn modelId="{7F93818E-561F-41A2-97DA-0CB5A2AACC44}" type="presParOf" srcId="{A4F7E4FE-AE11-4F09-A05E-D0E119DEF858}" destId="{FCAE55EC-E979-409A-A871-CCF8FB9D7B2B}" srcOrd="1" destOrd="0" presId="urn:microsoft.com/office/officeart/2005/8/layout/hierarchy1"/>
    <dgm:cxn modelId="{8157CC29-4DE3-45AE-AA37-C53A2948B600}" type="presParOf" srcId="{C8FEC91F-1B52-4857-B870-C6FCCA972B03}" destId="{148CF03C-2504-4E8B-BDFF-E53B6D5D11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F061A-6432-49B8-8A86-F4FEE3E9F3D3}" type="presOf" srcId="{825E4198-3A43-4DD9-B3BC-AD51D33DBBB4}" destId="{F2920874-D113-4696-BF64-86A024AECA5D}" srcOrd="0" destOrd="0" presId="urn:microsoft.com/office/officeart/2018/2/layout/IconLabelList"/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6378956E-046B-450E-8FDE-C8D18D954972}" type="presOf" srcId="{64F2A633-5916-431B-9F3C-60F90C6B80CF}" destId="{13DB5FFD-D46F-4567-950C-A58A06C3C822}" srcOrd="0" destOrd="0" presId="urn:microsoft.com/office/officeart/2018/2/layout/IconLabelList"/>
    <dgm:cxn modelId="{5478B17A-FD2C-474A-8A83-FF484EDE6B79}" type="presOf" srcId="{17D616CC-DC84-48FE-A39C-3FCD7E280E20}" destId="{EF496EBD-2DC1-4939-8D50-3E134A5CA0F5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ED559F5-5FE0-4AE4-92F4-E0B78E7CCC57}" type="presOf" srcId="{C4C574DA-0319-4A62-8AB4-A700359348F6}" destId="{AAAE2889-7095-4437-9741-32AA73A4DE8A}" srcOrd="0" destOrd="0" presId="urn:microsoft.com/office/officeart/2018/2/layout/IconLabelList"/>
    <dgm:cxn modelId="{876D7F60-6256-4203-802E-C9C05C00EC91}" type="presParOf" srcId="{AAAE2889-7095-4437-9741-32AA73A4DE8A}" destId="{F4A418D6-1ADA-47A0-AF17-EBC975C724EF}" srcOrd="0" destOrd="0" presId="urn:microsoft.com/office/officeart/2018/2/layout/IconLabelList"/>
    <dgm:cxn modelId="{1AD54346-EA64-4690-9312-2248769FC87D}" type="presParOf" srcId="{F4A418D6-1ADA-47A0-AF17-EBC975C724EF}" destId="{3DFE34FC-BABA-4DC3-920F-D4C7236BB9A5}" srcOrd="0" destOrd="0" presId="urn:microsoft.com/office/officeart/2018/2/layout/IconLabelList"/>
    <dgm:cxn modelId="{79DD2A88-3F8C-4CF9-BAC2-BC7E89A587B9}" type="presParOf" srcId="{F4A418D6-1ADA-47A0-AF17-EBC975C724EF}" destId="{756673AC-E2DF-4E38-8C9C-ED4B80BF5B8C}" srcOrd="1" destOrd="0" presId="urn:microsoft.com/office/officeart/2018/2/layout/IconLabelList"/>
    <dgm:cxn modelId="{797D0B23-52A8-45B8-ADCA-D78BC9A2BAB9}" type="presParOf" srcId="{F4A418D6-1ADA-47A0-AF17-EBC975C724EF}" destId="{13DB5FFD-D46F-4567-950C-A58A06C3C822}" srcOrd="2" destOrd="0" presId="urn:microsoft.com/office/officeart/2018/2/layout/IconLabelList"/>
    <dgm:cxn modelId="{B807F9B6-4157-404E-A979-1F7E186ADA51}" type="presParOf" srcId="{AAAE2889-7095-4437-9741-32AA73A4DE8A}" destId="{6514BDCA-79DC-4420-AAF8-E0F0362D4BE9}" srcOrd="1" destOrd="0" presId="urn:microsoft.com/office/officeart/2018/2/layout/IconLabelList"/>
    <dgm:cxn modelId="{01BC0CDD-848B-40EF-9DF5-D6166D884F5F}" type="presParOf" srcId="{AAAE2889-7095-4437-9741-32AA73A4DE8A}" destId="{589DB2E9-E0E3-494E-8DAF-F19590641902}" srcOrd="2" destOrd="0" presId="urn:microsoft.com/office/officeart/2018/2/layout/IconLabelList"/>
    <dgm:cxn modelId="{C1D6FC8D-2E5D-4FF7-A2AE-53A3A4A589A6}" type="presParOf" srcId="{589DB2E9-E0E3-494E-8DAF-F19590641902}" destId="{4918D494-38D5-48F3-A141-03C93A7E038A}" srcOrd="0" destOrd="0" presId="urn:microsoft.com/office/officeart/2018/2/layout/IconLabelList"/>
    <dgm:cxn modelId="{9DBFC165-7B11-489E-8F99-2BEE9BBFE881}" type="presParOf" srcId="{589DB2E9-E0E3-494E-8DAF-F19590641902}" destId="{6A152E41-0F5C-4A3F-B23F-D52C42631D86}" srcOrd="1" destOrd="0" presId="urn:microsoft.com/office/officeart/2018/2/layout/IconLabelList"/>
    <dgm:cxn modelId="{921B0E9A-183D-4A5A-B35B-EC7DF77DEE37}" type="presParOf" srcId="{589DB2E9-E0E3-494E-8DAF-F19590641902}" destId="{EF496EBD-2DC1-4939-8D50-3E134A5CA0F5}" srcOrd="2" destOrd="0" presId="urn:microsoft.com/office/officeart/2018/2/layout/IconLabelList"/>
    <dgm:cxn modelId="{9E3E0B83-F996-4F22-B320-800655223135}" type="presParOf" srcId="{AAAE2889-7095-4437-9741-32AA73A4DE8A}" destId="{19E7AAAF-2ED0-4AFA-B7D3-7CAD1D86536F}" srcOrd="3" destOrd="0" presId="urn:microsoft.com/office/officeart/2018/2/layout/IconLabelList"/>
    <dgm:cxn modelId="{99F575F9-88E2-4900-B880-02425397E8D8}" type="presParOf" srcId="{AAAE2889-7095-4437-9741-32AA73A4DE8A}" destId="{CCE662BD-6F69-460F-BE91-5EF9ACD874F1}" srcOrd="4" destOrd="0" presId="urn:microsoft.com/office/officeart/2018/2/layout/IconLabelList"/>
    <dgm:cxn modelId="{290C551A-35FE-4193-AA15-3EC4DDFD09DB}" type="presParOf" srcId="{CCE662BD-6F69-460F-BE91-5EF9ACD874F1}" destId="{411484F1-755C-400E-BC0D-6FD41D988A0A}" srcOrd="0" destOrd="0" presId="urn:microsoft.com/office/officeart/2018/2/layout/IconLabelList"/>
    <dgm:cxn modelId="{A972E51F-22CF-4B22-A10B-5D95DBE975EE}" type="presParOf" srcId="{CCE662BD-6F69-460F-BE91-5EF9ACD874F1}" destId="{BFCBCC8E-D3C0-4159-91B3-CE3A15E92541}" srcOrd="1" destOrd="0" presId="urn:microsoft.com/office/officeart/2018/2/layout/IconLabelList"/>
    <dgm:cxn modelId="{0D5A82D9-BCBE-4377-B16B-291CA51DF525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EC954-6260-4E42-BEA6-B7F637BC05A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552B9-C0C3-406C-9668-09FB96122ECD}">
      <dgm:prSet/>
      <dgm:spPr/>
      <dgm:t>
        <a:bodyPr/>
        <a:lstStyle/>
        <a:p>
          <a:r>
            <a:rPr lang="de-AT"/>
            <a:t>Fabian Schned</a:t>
          </a:r>
          <a:endParaRPr lang="en-US"/>
        </a:p>
      </dgm:t>
    </dgm:pt>
    <dgm:pt modelId="{DDFF6DA3-C83D-493B-BD69-C28393111C9B}" type="parTrans" cxnId="{B6CBA9C4-E577-46BB-B362-816B46856A2D}">
      <dgm:prSet/>
      <dgm:spPr/>
      <dgm:t>
        <a:bodyPr/>
        <a:lstStyle/>
        <a:p>
          <a:endParaRPr lang="en-US"/>
        </a:p>
      </dgm:t>
    </dgm:pt>
    <dgm:pt modelId="{80906D6E-77F2-43F0-BEC4-5844846F5C06}" type="sibTrans" cxnId="{B6CBA9C4-E577-46BB-B362-816B46856A2D}">
      <dgm:prSet/>
      <dgm:spPr/>
      <dgm:t>
        <a:bodyPr/>
        <a:lstStyle/>
        <a:p>
          <a:endParaRPr lang="en-US"/>
        </a:p>
      </dgm:t>
    </dgm:pt>
    <dgm:pt modelId="{5C539363-3878-4EC4-953E-D1F5E0F197F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58339806-D80B-4461-A604-55C82D7BE282}" type="parTrans" cxnId="{41E16DB3-F535-41F1-83D2-90AA967BB654}">
      <dgm:prSet/>
      <dgm:spPr/>
      <dgm:t>
        <a:bodyPr/>
        <a:lstStyle/>
        <a:p>
          <a:endParaRPr lang="en-US"/>
        </a:p>
      </dgm:t>
    </dgm:pt>
    <dgm:pt modelId="{C5C09110-C6E9-4AA8-8891-28434A3D3065}" type="sibTrans" cxnId="{41E16DB3-F535-41F1-83D2-90AA967BB654}">
      <dgm:prSet/>
      <dgm:spPr/>
      <dgm:t>
        <a:bodyPr/>
        <a:lstStyle/>
        <a:p>
          <a:endParaRPr lang="en-US"/>
        </a:p>
      </dgm:t>
    </dgm:pt>
    <dgm:pt modelId="{32151EC3-F0A0-4481-B95B-CABBA19DB7FD}">
      <dgm:prSet/>
      <dgm:spPr/>
      <dgm:t>
        <a:bodyPr/>
        <a:lstStyle/>
        <a:p>
          <a:r>
            <a:rPr lang="de-AT" dirty="0"/>
            <a:t>Dokumentation Frontend </a:t>
          </a:r>
          <a:r>
            <a:rPr lang="en-US" dirty="0"/>
            <a:t>(</a:t>
          </a:r>
          <a:r>
            <a:rPr lang="en-US" dirty="0" err="1"/>
            <a:t>Doxygen</a:t>
          </a:r>
          <a:r>
            <a:rPr lang="en-US" dirty="0"/>
            <a:t>)</a:t>
          </a:r>
        </a:p>
      </dgm:t>
    </dgm:pt>
    <dgm:pt modelId="{194F8280-8848-4C38-AEAE-1EA1C7480FE0}" type="parTrans" cxnId="{37917CA6-230F-4572-9E58-EDAB1D19E331}">
      <dgm:prSet/>
      <dgm:spPr/>
      <dgm:t>
        <a:bodyPr/>
        <a:lstStyle/>
        <a:p>
          <a:endParaRPr lang="en-US"/>
        </a:p>
      </dgm:t>
    </dgm:pt>
    <dgm:pt modelId="{9CEFEC7D-17D9-4EA2-9B64-56A85318FB1B}" type="sibTrans" cxnId="{37917CA6-230F-4572-9E58-EDAB1D19E331}">
      <dgm:prSet/>
      <dgm:spPr/>
      <dgm:t>
        <a:bodyPr/>
        <a:lstStyle/>
        <a:p>
          <a:endParaRPr lang="en-US"/>
        </a:p>
      </dgm:t>
    </dgm:pt>
    <dgm:pt modelId="{100364DF-6AEA-468E-9597-23DA970FE7B1}">
      <dgm:prSet/>
      <dgm:spPr/>
      <dgm:t>
        <a:bodyPr/>
        <a:lstStyle/>
        <a:p>
          <a:r>
            <a:rPr lang="de-AT"/>
            <a:t>Markus Schwarz</a:t>
          </a:r>
          <a:endParaRPr lang="en-US"/>
        </a:p>
      </dgm:t>
    </dgm:pt>
    <dgm:pt modelId="{9F402176-5029-4942-A806-FD3AB61A19C2}" type="parTrans" cxnId="{F7351518-343C-4CC5-8FAF-E887FA24DEBF}">
      <dgm:prSet/>
      <dgm:spPr/>
      <dgm:t>
        <a:bodyPr/>
        <a:lstStyle/>
        <a:p>
          <a:endParaRPr lang="en-US"/>
        </a:p>
      </dgm:t>
    </dgm:pt>
    <dgm:pt modelId="{D3D901E9-EB58-4DB0-BC5C-B145646478C6}" type="sibTrans" cxnId="{F7351518-343C-4CC5-8FAF-E887FA24DEBF}">
      <dgm:prSet/>
      <dgm:spPr/>
      <dgm:t>
        <a:bodyPr/>
        <a:lstStyle/>
        <a:p>
          <a:endParaRPr lang="en-US"/>
        </a:p>
      </dgm:t>
    </dgm:pt>
    <dgm:pt modelId="{2D7BE7DF-94C9-4C11-9F63-941F38A0E2FE}">
      <dgm:prSet/>
      <dgm:spPr/>
      <dgm:t>
        <a:bodyPr/>
        <a:lstStyle/>
        <a:p>
          <a:r>
            <a:rPr lang="de-AT"/>
            <a:t>Bugfixes Java</a:t>
          </a:r>
          <a:endParaRPr lang="en-US"/>
        </a:p>
      </dgm:t>
    </dgm:pt>
    <dgm:pt modelId="{B432DF3F-C9F5-4B99-BB95-F0CDA3B5CE9D}" type="parTrans" cxnId="{20E16D75-7869-40A2-83EE-8AA284E2C94D}">
      <dgm:prSet/>
      <dgm:spPr/>
      <dgm:t>
        <a:bodyPr/>
        <a:lstStyle/>
        <a:p>
          <a:endParaRPr lang="en-US"/>
        </a:p>
      </dgm:t>
    </dgm:pt>
    <dgm:pt modelId="{12D3F7ED-A633-4868-976A-1D57EF89C960}" type="sibTrans" cxnId="{20E16D75-7869-40A2-83EE-8AA284E2C94D}">
      <dgm:prSet/>
      <dgm:spPr/>
      <dgm:t>
        <a:bodyPr/>
        <a:lstStyle/>
        <a:p>
          <a:endParaRPr lang="en-US"/>
        </a:p>
      </dgm:t>
    </dgm:pt>
    <dgm:pt modelId="{3C4EE0EA-1C61-45B6-B466-49FB1548B6EE}">
      <dgm:prSet/>
      <dgm:spPr/>
      <dgm:t>
        <a:bodyPr/>
        <a:lstStyle/>
        <a:p>
          <a:r>
            <a:rPr lang="de-AT"/>
            <a:t>Großangelegte Mapper Änderungen in Java</a:t>
          </a:r>
          <a:endParaRPr lang="en-US"/>
        </a:p>
      </dgm:t>
    </dgm:pt>
    <dgm:pt modelId="{218166E9-EBC7-4BE6-9D6B-1A926A7DD8AE}" type="parTrans" cxnId="{043831BF-61D6-4938-90E1-AA6BB1C3CE12}">
      <dgm:prSet/>
      <dgm:spPr/>
      <dgm:t>
        <a:bodyPr/>
        <a:lstStyle/>
        <a:p>
          <a:endParaRPr lang="en-US"/>
        </a:p>
      </dgm:t>
    </dgm:pt>
    <dgm:pt modelId="{9EEE602F-4B7D-4DBE-AFEA-3B4814D99159}" type="sibTrans" cxnId="{043831BF-61D6-4938-90E1-AA6BB1C3CE12}">
      <dgm:prSet/>
      <dgm:spPr/>
      <dgm:t>
        <a:bodyPr/>
        <a:lstStyle/>
        <a:p>
          <a:endParaRPr lang="en-US"/>
        </a:p>
      </dgm:t>
    </dgm:pt>
    <dgm:pt modelId="{9FE75196-CE6E-457E-B6FF-485832B5202A}">
      <dgm:prSet/>
      <dgm:spPr/>
      <dgm:t>
        <a:bodyPr/>
        <a:lstStyle/>
        <a:p>
          <a:r>
            <a:rPr lang="de-AT"/>
            <a:t>Dokumentation mit Javadoc in Java</a:t>
          </a:r>
          <a:endParaRPr lang="en-US"/>
        </a:p>
      </dgm:t>
    </dgm:pt>
    <dgm:pt modelId="{25CB5AF8-ADCF-4579-BB2A-4F6C33AD2983}" type="parTrans" cxnId="{521E9973-70B1-4ED8-8F9A-3E01C3537CD9}">
      <dgm:prSet/>
      <dgm:spPr/>
      <dgm:t>
        <a:bodyPr/>
        <a:lstStyle/>
        <a:p>
          <a:endParaRPr lang="en-US"/>
        </a:p>
      </dgm:t>
    </dgm:pt>
    <dgm:pt modelId="{BBE4AA92-8CC3-405D-BC88-8D729D51C109}" type="sibTrans" cxnId="{521E9973-70B1-4ED8-8F9A-3E01C3537CD9}">
      <dgm:prSet/>
      <dgm:spPr/>
      <dgm:t>
        <a:bodyPr/>
        <a:lstStyle/>
        <a:p>
          <a:endParaRPr lang="en-US"/>
        </a:p>
      </dgm:t>
    </dgm:pt>
    <dgm:pt modelId="{F227AEC2-F9E2-4274-A2F3-4D71CDD37A83}">
      <dgm:prSet/>
      <dgm:spPr/>
      <dgm:t>
        <a:bodyPr/>
        <a:lstStyle/>
        <a:p>
          <a:r>
            <a:rPr lang="de-AT"/>
            <a:t>David Zeilinger</a:t>
          </a:r>
          <a:endParaRPr lang="en-US"/>
        </a:p>
      </dgm:t>
    </dgm:pt>
    <dgm:pt modelId="{B9774C63-83DC-43D4-B0D9-B49B942C05B6}" type="parTrans" cxnId="{2E47FF0C-6622-473A-8629-964C67E6E709}">
      <dgm:prSet/>
      <dgm:spPr/>
      <dgm:t>
        <a:bodyPr/>
        <a:lstStyle/>
        <a:p>
          <a:endParaRPr lang="en-US"/>
        </a:p>
      </dgm:t>
    </dgm:pt>
    <dgm:pt modelId="{3560BBE1-D8B0-4013-9E69-4735F2CC548C}" type="sibTrans" cxnId="{2E47FF0C-6622-473A-8629-964C67E6E709}">
      <dgm:prSet/>
      <dgm:spPr/>
      <dgm:t>
        <a:bodyPr/>
        <a:lstStyle/>
        <a:p>
          <a:endParaRPr lang="en-US"/>
        </a:p>
      </dgm:t>
    </dgm:pt>
    <dgm:pt modelId="{4D5B37A6-F619-45E5-89A0-960F0E2F01C4}">
      <dgm:prSet/>
      <dgm:spPr/>
      <dgm:t>
        <a:bodyPr/>
        <a:lstStyle/>
        <a:p>
          <a:r>
            <a:rPr lang="de-AT" dirty="0"/>
            <a:t>Server neu Aufsetzen</a:t>
          </a:r>
          <a:endParaRPr lang="en-US" dirty="0"/>
        </a:p>
      </dgm:t>
    </dgm:pt>
    <dgm:pt modelId="{CF2DAD9A-6E66-43D5-ACDE-8E4CFC061B73}" type="parTrans" cxnId="{3CF03C05-9AA7-4C49-BC1A-D8CBCC2D4770}">
      <dgm:prSet/>
      <dgm:spPr/>
      <dgm:t>
        <a:bodyPr/>
        <a:lstStyle/>
        <a:p>
          <a:endParaRPr lang="en-US"/>
        </a:p>
      </dgm:t>
    </dgm:pt>
    <dgm:pt modelId="{9FE7B5AD-35ED-4508-9ECF-9F8C480A11EA}" type="sibTrans" cxnId="{3CF03C05-9AA7-4C49-BC1A-D8CBCC2D4770}">
      <dgm:prSet/>
      <dgm:spPr/>
      <dgm:t>
        <a:bodyPr/>
        <a:lstStyle/>
        <a:p>
          <a:endParaRPr lang="en-US"/>
        </a:p>
      </dgm:t>
    </dgm:pt>
    <dgm:pt modelId="{4829424E-2058-4ADB-9277-C9ED2F4B1A3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738DC662-CAA3-4905-82AC-57C278E2DF80}" type="parTrans" cxnId="{04F2A21C-3095-405D-B950-053040CE43AB}">
      <dgm:prSet/>
      <dgm:spPr/>
      <dgm:t>
        <a:bodyPr/>
        <a:lstStyle/>
        <a:p>
          <a:endParaRPr lang="de-AT"/>
        </a:p>
      </dgm:t>
    </dgm:pt>
    <dgm:pt modelId="{0562DAAD-0E82-4BF0-88D9-33EA197D1CD0}" type="sibTrans" cxnId="{04F2A21C-3095-405D-B950-053040CE43AB}">
      <dgm:prSet/>
      <dgm:spPr/>
      <dgm:t>
        <a:bodyPr/>
        <a:lstStyle/>
        <a:p>
          <a:endParaRPr lang="de-AT"/>
        </a:p>
      </dgm:t>
    </dgm:pt>
    <dgm:pt modelId="{878FD940-08AF-447B-8A38-89AC2F020FFB}">
      <dgm:prSet/>
      <dgm:spPr/>
      <dgm:t>
        <a:bodyPr/>
        <a:lstStyle/>
        <a:p>
          <a:r>
            <a:rPr lang="en-US" dirty="0"/>
            <a:t>Frontend </a:t>
          </a:r>
          <a:r>
            <a:rPr lang="en-US" dirty="0" err="1"/>
            <a:t>Dokumentation</a:t>
          </a:r>
          <a:r>
            <a:rPr lang="en-US" dirty="0"/>
            <a:t> (</a:t>
          </a:r>
          <a:r>
            <a:rPr lang="en-US" dirty="0" err="1"/>
            <a:t>Doxygen</a:t>
          </a:r>
          <a:r>
            <a:rPr lang="en-US" dirty="0"/>
            <a:t>)</a:t>
          </a:r>
        </a:p>
      </dgm:t>
    </dgm:pt>
    <dgm:pt modelId="{16EB94A9-886D-4E6B-800E-153BA587D0F7}" type="parTrans" cxnId="{77B1FEA3-65CC-42BE-BA8A-B01856673778}">
      <dgm:prSet/>
      <dgm:spPr/>
      <dgm:t>
        <a:bodyPr/>
        <a:lstStyle/>
        <a:p>
          <a:endParaRPr lang="de-AT"/>
        </a:p>
      </dgm:t>
    </dgm:pt>
    <dgm:pt modelId="{63A11A13-9094-481E-A627-C12BB2D8DC53}" type="sibTrans" cxnId="{77B1FEA3-65CC-42BE-BA8A-B01856673778}">
      <dgm:prSet/>
      <dgm:spPr/>
      <dgm:t>
        <a:bodyPr/>
        <a:lstStyle/>
        <a:p>
          <a:endParaRPr lang="de-AT"/>
        </a:p>
      </dgm:t>
    </dgm:pt>
    <dgm:pt modelId="{186EFAA4-DF03-4ED6-ACDF-0330FD725675}" type="pres">
      <dgm:prSet presAssocID="{0E6EC954-6260-4E42-BEA6-B7F637BC05A6}" presName="linear" presStyleCnt="0">
        <dgm:presLayoutVars>
          <dgm:animLvl val="lvl"/>
          <dgm:resizeHandles val="exact"/>
        </dgm:presLayoutVars>
      </dgm:prSet>
      <dgm:spPr/>
    </dgm:pt>
    <dgm:pt modelId="{65EDA542-2755-4B7E-A098-8B0EDDC51195}" type="pres">
      <dgm:prSet presAssocID="{CA8552B9-C0C3-406C-9668-09FB96122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176468-403B-4D97-AF51-293487DB62D8}" type="pres">
      <dgm:prSet presAssocID="{CA8552B9-C0C3-406C-9668-09FB96122ECD}" presName="childText" presStyleLbl="revTx" presStyleIdx="0" presStyleCnt="3">
        <dgm:presLayoutVars>
          <dgm:bulletEnabled val="1"/>
        </dgm:presLayoutVars>
      </dgm:prSet>
      <dgm:spPr/>
    </dgm:pt>
    <dgm:pt modelId="{564083C0-21B9-4D2E-8D46-955F2935F6A0}" type="pres">
      <dgm:prSet presAssocID="{100364DF-6AEA-468E-9597-23DA970FE7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614D7-AA38-4A50-B1FA-8AA3FE2A3A5F}" type="pres">
      <dgm:prSet presAssocID="{100364DF-6AEA-468E-9597-23DA970FE7B1}" presName="childText" presStyleLbl="revTx" presStyleIdx="1" presStyleCnt="3">
        <dgm:presLayoutVars>
          <dgm:bulletEnabled val="1"/>
        </dgm:presLayoutVars>
      </dgm:prSet>
      <dgm:spPr/>
    </dgm:pt>
    <dgm:pt modelId="{18D66D99-BB68-46EC-A316-AD17A4AD1251}" type="pres">
      <dgm:prSet presAssocID="{F227AEC2-F9E2-4274-A2F3-4D71CDD37A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8BD840-9A00-426A-9C9F-8F7A8BE435F1}" type="pres">
      <dgm:prSet presAssocID="{F227AEC2-F9E2-4274-A2F3-4D71CDD37A8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03C05-9AA7-4C49-BC1A-D8CBCC2D4770}" srcId="{F227AEC2-F9E2-4274-A2F3-4D71CDD37A83}" destId="{4D5B37A6-F619-45E5-89A0-960F0E2F01C4}" srcOrd="0" destOrd="0" parTransId="{CF2DAD9A-6E66-43D5-ACDE-8E4CFC061B73}" sibTransId="{9FE7B5AD-35ED-4508-9ECF-9F8C480A11EA}"/>
    <dgm:cxn modelId="{2E47FF0C-6622-473A-8629-964C67E6E709}" srcId="{0E6EC954-6260-4E42-BEA6-B7F637BC05A6}" destId="{F227AEC2-F9E2-4274-A2F3-4D71CDD37A83}" srcOrd="2" destOrd="0" parTransId="{B9774C63-83DC-43D4-B0D9-B49B942C05B6}" sibTransId="{3560BBE1-D8B0-4013-9E69-4735F2CC548C}"/>
    <dgm:cxn modelId="{518FAA0E-B854-4BCB-8D1B-21136B0D1297}" type="presOf" srcId="{4D5B37A6-F619-45E5-89A0-960F0E2F01C4}" destId="{F68BD840-9A00-426A-9C9F-8F7A8BE435F1}" srcOrd="0" destOrd="0" presId="urn:microsoft.com/office/officeart/2005/8/layout/vList2"/>
    <dgm:cxn modelId="{F7351518-343C-4CC5-8FAF-E887FA24DEBF}" srcId="{0E6EC954-6260-4E42-BEA6-B7F637BC05A6}" destId="{100364DF-6AEA-468E-9597-23DA970FE7B1}" srcOrd="1" destOrd="0" parTransId="{9F402176-5029-4942-A806-FD3AB61A19C2}" sibTransId="{D3D901E9-EB58-4DB0-BC5C-B145646478C6}"/>
    <dgm:cxn modelId="{0995B819-F502-46CB-ADE0-0F892B75554C}" type="presOf" srcId="{32151EC3-F0A0-4481-B95B-CABBA19DB7FD}" destId="{09176468-403B-4D97-AF51-293487DB62D8}" srcOrd="0" destOrd="1" presId="urn:microsoft.com/office/officeart/2005/8/layout/vList2"/>
    <dgm:cxn modelId="{04F2A21C-3095-405D-B950-053040CE43AB}" srcId="{F227AEC2-F9E2-4274-A2F3-4D71CDD37A83}" destId="{4829424E-2058-4ADB-9277-C9ED2F4B1A37}" srcOrd="1" destOrd="0" parTransId="{738DC662-CAA3-4905-82AC-57C278E2DF80}" sibTransId="{0562DAAD-0E82-4BF0-88D9-33EA197D1CD0}"/>
    <dgm:cxn modelId="{3D7B361F-9716-4A87-8F30-938A0050BA04}" type="presOf" srcId="{2D7BE7DF-94C9-4C11-9F63-941F38A0E2FE}" destId="{582614D7-AA38-4A50-B1FA-8AA3FE2A3A5F}" srcOrd="0" destOrd="0" presId="urn:microsoft.com/office/officeart/2005/8/layout/vList2"/>
    <dgm:cxn modelId="{FFED8222-E085-463D-8028-2E3A11D4AFBF}" type="presOf" srcId="{F227AEC2-F9E2-4274-A2F3-4D71CDD37A83}" destId="{18D66D99-BB68-46EC-A316-AD17A4AD1251}" srcOrd="0" destOrd="0" presId="urn:microsoft.com/office/officeart/2005/8/layout/vList2"/>
    <dgm:cxn modelId="{1134A430-E16E-40B2-BF46-198B6F335E5C}" type="presOf" srcId="{5C539363-3878-4EC4-953E-D1F5E0F197F7}" destId="{09176468-403B-4D97-AF51-293487DB62D8}" srcOrd="0" destOrd="0" presId="urn:microsoft.com/office/officeart/2005/8/layout/vList2"/>
    <dgm:cxn modelId="{40281B32-4D09-429D-9A48-0F490DC14D14}" type="presOf" srcId="{4829424E-2058-4ADB-9277-C9ED2F4B1A37}" destId="{F68BD840-9A00-426A-9C9F-8F7A8BE435F1}" srcOrd="0" destOrd="1" presId="urn:microsoft.com/office/officeart/2005/8/layout/vList2"/>
    <dgm:cxn modelId="{6A201D62-8DA9-413C-9F85-BCE13DDC4AB9}" type="presOf" srcId="{0E6EC954-6260-4E42-BEA6-B7F637BC05A6}" destId="{186EFAA4-DF03-4ED6-ACDF-0330FD725675}" srcOrd="0" destOrd="0" presId="urn:microsoft.com/office/officeart/2005/8/layout/vList2"/>
    <dgm:cxn modelId="{521E9973-70B1-4ED8-8F9A-3E01C3537CD9}" srcId="{100364DF-6AEA-468E-9597-23DA970FE7B1}" destId="{9FE75196-CE6E-457E-B6FF-485832B5202A}" srcOrd="2" destOrd="0" parTransId="{25CB5AF8-ADCF-4579-BB2A-4F6C33AD2983}" sibTransId="{BBE4AA92-8CC3-405D-BC88-8D729D51C109}"/>
    <dgm:cxn modelId="{20E16D75-7869-40A2-83EE-8AA284E2C94D}" srcId="{100364DF-6AEA-468E-9597-23DA970FE7B1}" destId="{2D7BE7DF-94C9-4C11-9F63-941F38A0E2FE}" srcOrd="0" destOrd="0" parTransId="{B432DF3F-C9F5-4B99-BB95-F0CDA3B5CE9D}" sibTransId="{12D3F7ED-A633-4868-976A-1D57EF89C960}"/>
    <dgm:cxn modelId="{1C4CAC78-6030-4768-B7CE-73C9F7D261D2}" type="presOf" srcId="{3C4EE0EA-1C61-45B6-B466-49FB1548B6EE}" destId="{582614D7-AA38-4A50-B1FA-8AA3FE2A3A5F}" srcOrd="0" destOrd="1" presId="urn:microsoft.com/office/officeart/2005/8/layout/vList2"/>
    <dgm:cxn modelId="{316FCC7D-7822-4F28-9FC4-3FA3753AFE9E}" type="presOf" srcId="{CA8552B9-C0C3-406C-9668-09FB96122ECD}" destId="{65EDA542-2755-4B7E-A098-8B0EDDC51195}" srcOrd="0" destOrd="0" presId="urn:microsoft.com/office/officeart/2005/8/layout/vList2"/>
    <dgm:cxn modelId="{38525789-61A1-4B73-88FD-F344761F27F9}" type="presOf" srcId="{9FE75196-CE6E-457E-B6FF-485832B5202A}" destId="{582614D7-AA38-4A50-B1FA-8AA3FE2A3A5F}" srcOrd="0" destOrd="2" presId="urn:microsoft.com/office/officeart/2005/8/layout/vList2"/>
    <dgm:cxn modelId="{77B1FEA3-65CC-42BE-BA8A-B01856673778}" srcId="{F227AEC2-F9E2-4274-A2F3-4D71CDD37A83}" destId="{878FD940-08AF-447B-8A38-89AC2F020FFB}" srcOrd="2" destOrd="0" parTransId="{16EB94A9-886D-4E6B-800E-153BA587D0F7}" sibTransId="{63A11A13-9094-481E-A627-C12BB2D8DC53}"/>
    <dgm:cxn modelId="{37917CA6-230F-4572-9E58-EDAB1D19E331}" srcId="{CA8552B9-C0C3-406C-9668-09FB96122ECD}" destId="{32151EC3-F0A0-4481-B95B-CABBA19DB7FD}" srcOrd="1" destOrd="0" parTransId="{194F8280-8848-4C38-AEAE-1EA1C7480FE0}" sibTransId="{9CEFEC7D-17D9-4EA2-9B64-56A85318FB1B}"/>
    <dgm:cxn modelId="{41E16DB3-F535-41F1-83D2-90AA967BB654}" srcId="{CA8552B9-C0C3-406C-9668-09FB96122ECD}" destId="{5C539363-3878-4EC4-953E-D1F5E0F197F7}" srcOrd="0" destOrd="0" parTransId="{58339806-D80B-4461-A604-55C82D7BE282}" sibTransId="{C5C09110-C6E9-4AA8-8891-28434A3D3065}"/>
    <dgm:cxn modelId="{043831BF-61D6-4938-90E1-AA6BB1C3CE12}" srcId="{100364DF-6AEA-468E-9597-23DA970FE7B1}" destId="{3C4EE0EA-1C61-45B6-B466-49FB1548B6EE}" srcOrd="1" destOrd="0" parTransId="{218166E9-EBC7-4BE6-9D6B-1A926A7DD8AE}" sibTransId="{9EEE602F-4B7D-4DBE-AFEA-3B4814D99159}"/>
    <dgm:cxn modelId="{78C514C1-1094-41E3-A967-71E8D7FC2FF4}" type="presOf" srcId="{878FD940-08AF-447B-8A38-89AC2F020FFB}" destId="{F68BD840-9A00-426A-9C9F-8F7A8BE435F1}" srcOrd="0" destOrd="2" presId="urn:microsoft.com/office/officeart/2005/8/layout/vList2"/>
    <dgm:cxn modelId="{B6CBA9C4-E577-46BB-B362-816B46856A2D}" srcId="{0E6EC954-6260-4E42-BEA6-B7F637BC05A6}" destId="{CA8552B9-C0C3-406C-9668-09FB96122ECD}" srcOrd="0" destOrd="0" parTransId="{DDFF6DA3-C83D-493B-BD69-C28393111C9B}" sibTransId="{80906D6E-77F2-43F0-BEC4-5844846F5C06}"/>
    <dgm:cxn modelId="{98D9B8D8-0765-4007-BA58-F42C8F990A34}" type="presOf" srcId="{100364DF-6AEA-468E-9597-23DA970FE7B1}" destId="{564083C0-21B9-4D2E-8D46-955F2935F6A0}" srcOrd="0" destOrd="0" presId="urn:microsoft.com/office/officeart/2005/8/layout/vList2"/>
    <dgm:cxn modelId="{09C6C578-C564-4AED-8977-505B4BD15FB2}" type="presParOf" srcId="{186EFAA4-DF03-4ED6-ACDF-0330FD725675}" destId="{65EDA542-2755-4B7E-A098-8B0EDDC51195}" srcOrd="0" destOrd="0" presId="urn:microsoft.com/office/officeart/2005/8/layout/vList2"/>
    <dgm:cxn modelId="{4271683A-FC17-4433-AE8F-0E4873E4ADC8}" type="presParOf" srcId="{186EFAA4-DF03-4ED6-ACDF-0330FD725675}" destId="{09176468-403B-4D97-AF51-293487DB62D8}" srcOrd="1" destOrd="0" presId="urn:microsoft.com/office/officeart/2005/8/layout/vList2"/>
    <dgm:cxn modelId="{E34736E7-6FC5-4189-A2A7-3631C75D4391}" type="presParOf" srcId="{186EFAA4-DF03-4ED6-ACDF-0330FD725675}" destId="{564083C0-21B9-4D2E-8D46-955F2935F6A0}" srcOrd="2" destOrd="0" presId="urn:microsoft.com/office/officeart/2005/8/layout/vList2"/>
    <dgm:cxn modelId="{A654E143-50D8-4CFD-9B9E-FE7311D55544}" type="presParOf" srcId="{186EFAA4-DF03-4ED6-ACDF-0330FD725675}" destId="{582614D7-AA38-4A50-B1FA-8AA3FE2A3A5F}" srcOrd="3" destOrd="0" presId="urn:microsoft.com/office/officeart/2005/8/layout/vList2"/>
    <dgm:cxn modelId="{6A9ABF38-3A60-4E38-98E1-F35B0D883A60}" type="presParOf" srcId="{186EFAA4-DF03-4ED6-ACDF-0330FD725675}" destId="{18D66D99-BB68-46EC-A316-AD17A4AD1251}" srcOrd="4" destOrd="0" presId="urn:microsoft.com/office/officeart/2005/8/layout/vList2"/>
    <dgm:cxn modelId="{22A68010-93DB-41AD-B451-BB5D4EC6FFDD}" type="presParOf" srcId="{186EFAA4-DF03-4ED6-ACDF-0330FD725675}" destId="{F68BD840-9A00-426A-9C9F-8F7A8BE435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9A4E0-A7B7-4041-BE69-3F8015C77E5E}">
      <dsp:nvSpPr>
        <dsp:cNvPr id="0" name=""/>
        <dsp:cNvSpPr/>
      </dsp:nvSpPr>
      <dsp:spPr>
        <a:xfrm>
          <a:off x="3080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5F30A-DD8B-4E66-B195-ADFB4C544F17}">
      <dsp:nvSpPr>
        <dsp:cNvPr id="0" name=""/>
        <dsp:cNvSpPr/>
      </dsp:nvSpPr>
      <dsp:spPr>
        <a:xfrm>
          <a:off x="247486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Datenbank mit den Produkten</a:t>
          </a:r>
          <a:endParaRPr lang="en-US" sz="2000" kern="1200" dirty="0"/>
        </a:p>
      </dsp:txBody>
      <dsp:txXfrm>
        <a:off x="288396" y="1634885"/>
        <a:ext cx="2117829" cy="1314957"/>
      </dsp:txXfrm>
    </dsp:sp>
    <dsp:sp modelId="{E70C6F00-5542-4F4A-B37F-F890CE6E060F}">
      <dsp:nvSpPr>
        <dsp:cNvPr id="0" name=""/>
        <dsp:cNvSpPr/>
      </dsp:nvSpPr>
      <dsp:spPr>
        <a:xfrm>
          <a:off x="2691541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6B11E-D41E-4611-9377-79E63CEC2018}">
      <dsp:nvSpPr>
        <dsp:cNvPr id="0" name=""/>
        <dsp:cNvSpPr/>
      </dsp:nvSpPr>
      <dsp:spPr>
        <a:xfrm>
          <a:off x="2935947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Frontend, wo Bestellungen und Produkte angezeigt werden</a:t>
          </a:r>
          <a:endParaRPr lang="en-US" sz="2000" kern="1200" dirty="0"/>
        </a:p>
      </dsp:txBody>
      <dsp:txXfrm>
        <a:off x="2976857" y="1634885"/>
        <a:ext cx="2117829" cy="1314957"/>
      </dsp:txXfrm>
    </dsp:sp>
    <dsp:sp modelId="{A8563AFD-2EED-40D2-AB6B-C12746065A07}">
      <dsp:nvSpPr>
        <dsp:cNvPr id="0" name=""/>
        <dsp:cNvSpPr/>
      </dsp:nvSpPr>
      <dsp:spPr>
        <a:xfrm>
          <a:off x="5380002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534AD-FEC6-4A01-8901-24C6CC036BB4}">
      <dsp:nvSpPr>
        <dsp:cNvPr id="0" name=""/>
        <dsp:cNvSpPr/>
      </dsp:nvSpPr>
      <dsp:spPr>
        <a:xfrm>
          <a:off x="5624408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Daten aus BillBee auslesen</a:t>
          </a:r>
          <a:endParaRPr lang="en-US" sz="2000" kern="1200"/>
        </a:p>
      </dsp:txBody>
      <dsp:txXfrm>
        <a:off x="5665318" y="1634885"/>
        <a:ext cx="2117829" cy="1314957"/>
      </dsp:txXfrm>
    </dsp:sp>
    <dsp:sp modelId="{644E1A13-961B-4734-8B39-44FA4A54B41A}">
      <dsp:nvSpPr>
        <dsp:cNvPr id="0" name=""/>
        <dsp:cNvSpPr/>
      </dsp:nvSpPr>
      <dsp:spPr>
        <a:xfrm>
          <a:off x="8068463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E55EC-E979-409A-A871-CCF8FB9D7B2B}">
      <dsp:nvSpPr>
        <dsp:cNvPr id="0" name=""/>
        <dsp:cNvSpPr/>
      </dsp:nvSpPr>
      <dsp:spPr>
        <a:xfrm>
          <a:off x="8312869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REST-Schnittstelle in Quarkus mit Swagger zur Übersicht </a:t>
          </a:r>
          <a:endParaRPr lang="en-US" sz="2000" kern="1200"/>
        </a:p>
      </dsp:txBody>
      <dsp:txXfrm>
        <a:off x="8353779" y="1634885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417971" y="2644665"/>
        <a:ext cx="2889450" cy="720000"/>
      </dsp:txXfrm>
    </dsp:sp>
    <dsp:sp modelId="{4918D494-38D5-48F3-A141-03C93A7E038A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13075" y="2644665"/>
        <a:ext cx="2889450" cy="720000"/>
      </dsp:txXfrm>
    </dsp:sp>
    <dsp:sp modelId="{411484F1-755C-400E-BC0D-6FD41D988A0A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208178" y="2644665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A542-2755-4B7E-A098-8B0EDDC51195}">
      <dsp:nvSpPr>
        <dsp:cNvPr id="0" name=""/>
        <dsp:cNvSpPr/>
      </dsp:nvSpPr>
      <dsp:spPr>
        <a:xfrm>
          <a:off x="0" y="66181"/>
          <a:ext cx="6484799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Fabian Schned</a:t>
          </a:r>
          <a:endParaRPr lang="en-US" sz="3000" kern="1200"/>
        </a:p>
      </dsp:txBody>
      <dsp:txXfrm>
        <a:off x="35125" y="101306"/>
        <a:ext cx="6414549" cy="649299"/>
      </dsp:txXfrm>
    </dsp:sp>
    <dsp:sp modelId="{09176468-403B-4D97-AF51-293487DB62D8}">
      <dsp:nvSpPr>
        <dsp:cNvPr id="0" name=""/>
        <dsp:cNvSpPr/>
      </dsp:nvSpPr>
      <dsp:spPr>
        <a:xfrm>
          <a:off x="0" y="785731"/>
          <a:ext cx="6484799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 dirty="0"/>
            <a:t>Bugfixes im Frontend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 dirty="0"/>
            <a:t>Dokumentation Frontend </a:t>
          </a:r>
          <a:r>
            <a:rPr lang="en-US" sz="2300" kern="1200" dirty="0"/>
            <a:t>(</a:t>
          </a:r>
          <a:r>
            <a:rPr lang="en-US" sz="2300" kern="1200" dirty="0" err="1"/>
            <a:t>Doxygen</a:t>
          </a:r>
          <a:r>
            <a:rPr lang="en-US" sz="2300" kern="1200" dirty="0"/>
            <a:t>)</a:t>
          </a:r>
        </a:p>
      </dsp:txBody>
      <dsp:txXfrm>
        <a:off x="0" y="785731"/>
        <a:ext cx="6484799" cy="791774"/>
      </dsp:txXfrm>
    </dsp:sp>
    <dsp:sp modelId="{564083C0-21B9-4D2E-8D46-955F2935F6A0}">
      <dsp:nvSpPr>
        <dsp:cNvPr id="0" name=""/>
        <dsp:cNvSpPr/>
      </dsp:nvSpPr>
      <dsp:spPr>
        <a:xfrm>
          <a:off x="0" y="1577506"/>
          <a:ext cx="6484799" cy="71954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Markus Schwarz</a:t>
          </a:r>
          <a:endParaRPr lang="en-US" sz="3000" kern="1200"/>
        </a:p>
      </dsp:txBody>
      <dsp:txXfrm>
        <a:off x="35125" y="1612631"/>
        <a:ext cx="6414549" cy="649299"/>
      </dsp:txXfrm>
    </dsp:sp>
    <dsp:sp modelId="{582614D7-AA38-4A50-B1FA-8AA3FE2A3A5F}">
      <dsp:nvSpPr>
        <dsp:cNvPr id="0" name=""/>
        <dsp:cNvSpPr/>
      </dsp:nvSpPr>
      <dsp:spPr>
        <a:xfrm>
          <a:off x="0" y="2297056"/>
          <a:ext cx="6484799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/>
            <a:t>Bugfixes Java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/>
            <a:t>Großangelegte Mapper Änderungen in Java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/>
            <a:t>Dokumentation mit Javadoc in Java</a:t>
          </a:r>
          <a:endParaRPr lang="en-US" sz="2300" kern="1200"/>
        </a:p>
      </dsp:txBody>
      <dsp:txXfrm>
        <a:off x="0" y="2297056"/>
        <a:ext cx="6484799" cy="1210950"/>
      </dsp:txXfrm>
    </dsp:sp>
    <dsp:sp modelId="{18D66D99-BB68-46EC-A316-AD17A4AD1251}">
      <dsp:nvSpPr>
        <dsp:cNvPr id="0" name=""/>
        <dsp:cNvSpPr/>
      </dsp:nvSpPr>
      <dsp:spPr>
        <a:xfrm>
          <a:off x="0" y="3508006"/>
          <a:ext cx="6484799" cy="7195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000" kern="1200"/>
            <a:t>David Zeilinger</a:t>
          </a:r>
          <a:endParaRPr lang="en-US" sz="3000" kern="1200"/>
        </a:p>
      </dsp:txBody>
      <dsp:txXfrm>
        <a:off x="35125" y="3543131"/>
        <a:ext cx="6414549" cy="649299"/>
      </dsp:txXfrm>
    </dsp:sp>
    <dsp:sp modelId="{F68BD840-9A00-426A-9C9F-8F7A8BE435F1}">
      <dsp:nvSpPr>
        <dsp:cNvPr id="0" name=""/>
        <dsp:cNvSpPr/>
      </dsp:nvSpPr>
      <dsp:spPr>
        <a:xfrm>
          <a:off x="0" y="4227556"/>
          <a:ext cx="6484799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9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 dirty="0"/>
            <a:t>Server neu Aufsetzen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300" kern="1200" dirty="0"/>
            <a:t>Bugfixes im Frontend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Frontend </a:t>
          </a:r>
          <a:r>
            <a:rPr lang="en-US" sz="2300" kern="1200" dirty="0" err="1"/>
            <a:t>Dokumentation</a:t>
          </a:r>
          <a:r>
            <a:rPr lang="en-US" sz="2300" kern="1200" dirty="0"/>
            <a:t> (</a:t>
          </a:r>
          <a:r>
            <a:rPr lang="en-US" sz="2300" kern="1200" dirty="0" err="1"/>
            <a:t>Doxygen</a:t>
          </a:r>
          <a:r>
            <a:rPr lang="en-US" sz="2300" kern="1200" dirty="0"/>
            <a:t>)</a:t>
          </a:r>
        </a:p>
      </dsp:txBody>
      <dsp:txXfrm>
        <a:off x="0" y="4227556"/>
        <a:ext cx="6484799" cy="121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45C1-7AD3-489D-A14A-BEBB0310A6FB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4295-7FEA-47DF-BF6E-40B6EBA7B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0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4295-7FEA-47DF-BF6E-40B6EBA7BC0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27.09.2022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667DF-DE44-477E-473E-2C04798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de-AT" sz="6000">
                <a:solidFill>
                  <a:schemeClr val="bg1"/>
                </a:solidFill>
              </a:rPr>
              <a:t>Inhalt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E3ECF66A-C263-5A5F-3450-7CFA075F3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547272"/>
              </p:ext>
            </p:extLst>
          </p:nvPr>
        </p:nvGraphicFramePr>
        <p:xfrm>
          <a:off x="5468388" y="620392"/>
          <a:ext cx="6484799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54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33C86-1A61-87A1-9848-E5273E85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Mapper </a:t>
            </a:r>
            <a:r>
              <a:rPr lang="en-US" sz="5400" dirty="0" err="1">
                <a:solidFill>
                  <a:srgbClr val="FFFFFF"/>
                </a:solidFill>
              </a:rPr>
              <a:t>änderungen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DFFCF-4FEA-72CB-6004-AB4D755E5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3" y="1650831"/>
            <a:ext cx="3193092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FF9E00"/>
                </a:solidFill>
              </a:rPr>
              <a:t>Zuvor</a:t>
            </a:r>
            <a:endParaRPr lang="en-US" sz="2000" dirty="0">
              <a:solidFill>
                <a:srgbClr val="FF9E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3680A76-3F26-96B9-F393-2923CA6C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51" y="2189154"/>
            <a:ext cx="2763544" cy="4668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2C2F5A2-9918-FD31-6E4F-A4DA19E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" y="2277801"/>
            <a:ext cx="3997637" cy="3997637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E6D4AA8-62FC-4B4C-5919-39E506223B5D}"/>
              </a:ext>
            </a:extLst>
          </p:cNvPr>
          <p:cNvSpPr txBox="1">
            <a:spLocks/>
          </p:cNvSpPr>
          <p:nvPr/>
        </p:nvSpPr>
        <p:spPr>
          <a:xfrm>
            <a:off x="7576485" y="1645723"/>
            <a:ext cx="3193092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9E00"/>
                </a:solidFill>
              </a:rPr>
              <a:t>Danach</a:t>
            </a:r>
            <a:endParaRPr lang="en-US" sz="2000" dirty="0">
              <a:solidFill>
                <a:srgbClr val="FF9E00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A6EA3E-ACD0-DA23-BC1D-8A600AF8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30" y="3364173"/>
            <a:ext cx="2105319" cy="21529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CE1827F-71A4-1554-59C1-ECBF7E7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31" y="4047956"/>
            <a:ext cx="2673121" cy="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25C87E-01C1-7431-545A-A969C1EF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Bugfixes Java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B41636D-F464-764B-5C6D-410162BB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72224"/>
            <a:ext cx="11496821" cy="26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9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25C87E-01C1-7431-545A-A969C1EF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Javadoc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5CF3C74E-48ED-850C-BD7A-CE48FD0D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9" y="2228971"/>
            <a:ext cx="7939391" cy="46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200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27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Datenabfrage von BillBee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9984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8825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Breitbild</PresentationFormat>
  <Paragraphs>53</Paragraphs>
  <Slides>14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Anfangspräsentation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  <vt:lpstr>Inhalt</vt:lpstr>
      <vt:lpstr>Mapper änderungen</vt:lpstr>
      <vt:lpstr>Bugfixes Java</vt:lpstr>
      <vt:lpstr>Javadoc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32</cp:revision>
  <dcterms:created xsi:type="dcterms:W3CDTF">2022-06-14T09:08:44Z</dcterms:created>
  <dcterms:modified xsi:type="dcterms:W3CDTF">2022-09-27T15:38:01Z</dcterms:modified>
</cp:coreProperties>
</file>